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5"/>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3" r:id="rId19"/>
    <p:sldId id="644" r:id="rId20"/>
    <p:sldId id="645" r:id="rId21"/>
    <p:sldId id="646" r:id="rId22"/>
    <p:sldId id="647" r:id="rId23"/>
    <p:sldId id="642" r:id="rId24"/>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865" dt="2022-03-10T17:04:28.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3692"/>
  </p:normalViewPr>
  <p:slideViewPr>
    <p:cSldViewPr snapToGrid="0" snapToObjects="1">
      <p:cViewPr varScale="1">
        <p:scale>
          <a:sx n="104" d="100"/>
          <a:sy n="104"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modSld">
      <pc:chgData name="Long Nguyen" userId="f59fb8f3-a021-417a-8bc1-65c8d471c621" providerId="ADAL" clId="{A3070A74-80DC-644A-957D-5554923D71D9}" dt="2022-03-10T17:04:28.128" v="2391" actId="20577"/>
      <pc:docMkLst>
        <pc:docMk/>
      </pc:docMkLst>
      <pc:sldChg chg="modAnim">
        <pc:chgData name="Long Nguyen" userId="f59fb8f3-a021-417a-8bc1-65c8d471c621" providerId="ADAL" clId="{A3070A74-80DC-644A-957D-5554923D71D9}" dt="2022-03-02T12:29:50.289" v="1999"/>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Anim">
        <pc:chgData name="Long Nguyen" userId="f59fb8f3-a021-417a-8bc1-65c8d471c621" providerId="ADAL" clId="{A3070A74-80DC-644A-957D-5554923D71D9}" dt="2022-03-02T12:37:18.427" v="2079"/>
        <pc:sldMkLst>
          <pc:docMk/>
          <pc:sldMk cId="2053114744" sldId="642"/>
        </pc:sldMkLst>
      </pc:sldChg>
      <pc:sldChg chg="modSp mod modAnim">
        <pc:chgData name="Long Nguyen" userId="f59fb8f3-a021-417a-8bc1-65c8d471c621" providerId="ADAL" clId="{A3070A74-80DC-644A-957D-5554923D71D9}" dt="2022-03-10T17:04:28.128" v="2391" actId="20577"/>
        <pc:sldMkLst>
          <pc:docMk/>
          <pc:sldMk cId="3360808311" sldId="643"/>
        </pc:sldMkLst>
        <pc:spChg chg="mod">
          <ac:chgData name="Long Nguyen" userId="f59fb8f3-a021-417a-8bc1-65c8d471c621" providerId="ADAL" clId="{A3070A74-80DC-644A-957D-5554923D71D9}" dt="2022-03-10T17:04:28.128" v="2391"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modSp modAnim">
        <pc:chgData name="Long Nguyen" userId="f59fb8f3-a021-417a-8bc1-65c8d471c621" providerId="ADAL" clId="{A3070A74-80DC-644A-957D-5554923D71D9}" dt="2022-03-02T12:37:00.982" v="2073"/>
        <pc:sldMkLst>
          <pc:docMk/>
          <pc:sldMk cId="3872924252" sldId="646"/>
        </pc:sldMkLst>
        <pc:spChg chg="mod">
          <ac:chgData name="Long Nguyen" userId="f59fb8f3-a021-417a-8bc1-65c8d471c621" providerId="ADAL" clId="{A3070A74-80DC-644A-957D-5554923D71D9}" dt="2022-03-02T12:36:54.465" v="2072" actId="20577"/>
          <ac:spMkLst>
            <pc:docMk/>
            <pc:sldMk cId="3872924252" sldId="646"/>
            <ac:spMk id="16386" creationId="{FDE21009-F167-294A-90DA-D3129AD4DEB7}"/>
          </ac:spMkLst>
        </pc:sp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3/10/22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53598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3/10/22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 incomplete data</a:t>
            </a:r>
          </a:p>
          <a:p>
            <a:pPr lvl="1"/>
            <a:r>
              <a:rPr lang="en-US" dirty="0"/>
              <a:t>invalid data</a:t>
            </a:r>
          </a:p>
          <a:p>
            <a:pPr lvl="1"/>
            <a:r>
              <a:rPr lang="en-US" dirty="0"/>
              <a:t>n</a:t>
            </a:r>
            <a:r>
              <a:rPr lang="en-US"/>
              <a:t>ot </a:t>
            </a:r>
            <a:r>
              <a:rPr lang="en-US" dirty="0"/>
              <a:t>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effectLst/>
            </a:endParaRPr>
          </a:p>
          <a:p>
            <a:pPr marL="0" indent="0">
              <a:buNone/>
            </a:pPr>
            <a:r>
              <a:rPr lang="en-US" b="1" dirty="0"/>
              <a:t>Cleaning data</a:t>
            </a:r>
            <a:r>
              <a:rPr lang="en-US" i="1" dirty="0"/>
              <a:t> </a:t>
            </a:r>
            <a:r>
              <a:rPr lang="en-US" dirty="0"/>
              <a:t>is a process that makes the data uniform without changing their meaning (e.g., replacing all equivalent abbreviations, spellings, and capitalizations with the same word). </a:t>
            </a:r>
          </a:p>
          <a:p>
            <a:pPr marL="0" indent="0">
              <a:buNone/>
            </a:pPr>
            <a:endParaRPr lang="en-US" dirty="0">
              <a:effectLst/>
            </a:endParaRPr>
          </a:p>
          <a:p>
            <a:pPr marL="0" indent="0">
              <a:buNone/>
            </a:pPr>
            <a:r>
              <a:rPr lang="en-US" dirty="0"/>
              <a:t>Problems of bias are often created by the type or source of data being collected. Bias is not eliminated by simply collecting more data. </a:t>
            </a:r>
          </a:p>
          <a:p>
            <a:pPr marL="0" indent="0">
              <a:buNone/>
            </a:pPr>
            <a:endParaRPr lang="en-US" dirty="0">
              <a:effectLst/>
            </a:endParaRPr>
          </a:p>
        </p:txBody>
      </p:sp>
    </p:spTree>
    <p:extLst>
      <p:ext uri="{BB962C8B-B14F-4D97-AF65-F5344CB8AC3E}">
        <p14:creationId xmlns:p14="http://schemas.microsoft.com/office/powerpoint/2010/main" val="3360808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If we are trying to create a model that predicts which passengers survived the Titanic shipwreck. To get a good model, we may clean our data by:</a:t>
            </a:r>
          </a:p>
          <a:p>
            <a:r>
              <a:rPr lang="en-US" sz="2000" dirty="0">
                <a:effectLst/>
              </a:rPr>
              <a:t>dropping features that contain too many blank or null values(Cabin)</a:t>
            </a:r>
          </a:p>
          <a:p>
            <a:r>
              <a:rPr lang="en-US" sz="2000" dirty="0"/>
              <a:t>dropping features that </a:t>
            </a:r>
            <a:r>
              <a:rPr lang="en-US" sz="2000" dirty="0">
                <a:effectLst/>
              </a:rPr>
              <a:t>ma</a:t>
            </a:r>
            <a:r>
              <a:rPr lang="en-US" sz="2000" dirty="0"/>
              <a:t>y not have high correlation to our prediction(Name, </a:t>
            </a:r>
            <a:r>
              <a:rPr lang="en-US" sz="2000" dirty="0" err="1"/>
              <a:t>PassengerId</a:t>
            </a:r>
            <a:r>
              <a:rPr lang="en-US" sz="2000" dirty="0"/>
              <a:t>, Ticket)</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0" y="2544783"/>
            <a:ext cx="9144000" cy="2508022"/>
          </a:xfrm>
          <a:prstGeom prst="rect">
            <a:avLst/>
          </a:prstGeom>
        </p:spPr>
      </p:pic>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a:t>
            </a:r>
          </a:p>
          <a:p>
            <a:pPr marL="0" indent="0">
              <a:buNone/>
            </a:pPr>
            <a:endParaRPr lang="en-US" dirty="0"/>
          </a:p>
          <a:p>
            <a:pPr marL="0" indent="0">
              <a:buNone/>
            </a:pPr>
            <a:r>
              <a:rPr lang="en-US" dirty="0"/>
              <a:t>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6536</TotalTime>
  <Words>1560</Words>
  <Application>Microsoft Macintosh PowerPoint</Application>
  <PresentationFormat>On-screen Show (16:10)</PresentationFormat>
  <Paragraphs>185</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Cleaning Data</vt:lpstr>
      <vt:lpstr>Titanic Dataset Example</vt:lpstr>
      <vt:lpstr>Titanic Dataset Example</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2022-03-10T17:04:33Z</dcterms:modified>
</cp:coreProperties>
</file>